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48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2141448-ECC8-4297-8CEC-61C215DC2E76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A7059C1-18F3-4020-A8E6-DDDD2DA40865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07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57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258793"/>
            <a:ext cx="6442543" cy="816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49" y="250165"/>
            <a:ext cx="6442543" cy="822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04800"/>
            <a:ext cx="6442543" cy="809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6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2018-01-05T19:47:15Z</dcterms:created>
  <dcterms:modified xsi:type="dcterms:W3CDTF">2018-01-05T19:49:30Z</dcterms:modified>
</cp:coreProperties>
</file>